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92056" y="3457873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Пнёва</a:t>
            </a:r>
            <a:r>
              <a:rPr lang="ru-RU" sz="2000" b="1" dirty="0" smtClean="0"/>
              <a:t> Анна Васильевна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41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 математики и информатики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424724"/>
            <a:ext cx="12192000" cy="1864598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1" y="4424724"/>
            <a:ext cx="12088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3600" dirty="0">
                <a:solidFill>
                  <a:schemeClr val="bg1"/>
                </a:solidFill>
              </a:rPr>
              <a:t>компьютерной </a:t>
            </a:r>
            <a:r>
              <a:rPr lang="ru-RU" sz="3600" dirty="0" smtClean="0">
                <a:solidFill>
                  <a:schemeClr val="bg1"/>
                </a:solidFill>
              </a:rPr>
              <a:t>программы </a:t>
            </a:r>
          </a:p>
          <a:p>
            <a:r>
              <a:rPr lang="ru-RU" sz="3600" dirty="0" err="1" smtClean="0">
                <a:solidFill>
                  <a:schemeClr val="bg1"/>
                </a:solidFill>
              </a:rPr>
              <a:t>Microsoft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Excel</a:t>
            </a:r>
            <a:r>
              <a:rPr lang="ru-RU" sz="3600" dirty="0">
                <a:solidFill>
                  <a:schemeClr val="bg1"/>
                </a:solidFill>
              </a:rPr>
              <a:t> на уроках </a:t>
            </a:r>
            <a:r>
              <a:rPr lang="ru-RU" sz="3600" dirty="0" smtClean="0">
                <a:solidFill>
                  <a:schemeClr val="bg1"/>
                </a:solidFill>
              </a:rPr>
              <a:t>информатики</a:t>
            </a:r>
            <a:r>
              <a:rPr lang="ru-RU" sz="3600" dirty="0">
                <a:solidFill>
                  <a:schemeClr val="bg1"/>
                </a:solidFill>
              </a:rPr>
              <a:t>, как средство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моделирования </a:t>
            </a:r>
            <a:r>
              <a:rPr lang="ru-RU" sz="3600" dirty="0">
                <a:solidFill>
                  <a:schemeClr val="bg1"/>
                </a:solidFill>
              </a:rPr>
              <a:t>в </a:t>
            </a:r>
            <a:r>
              <a:rPr lang="ru-RU" sz="3600" dirty="0" smtClean="0">
                <a:solidFill>
                  <a:schemeClr val="bg1"/>
                </a:solidFill>
              </a:rPr>
              <a:t>решении </a:t>
            </a:r>
            <a:r>
              <a:rPr lang="ru-RU" sz="3600" dirty="0">
                <a:solidFill>
                  <a:schemeClr val="bg1"/>
                </a:solidFill>
              </a:rPr>
              <a:t>разнообразных задач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F27B53-CB64-49F6-8C74-1BEAC1B7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" y="150546"/>
            <a:ext cx="1725585" cy="65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4" y="38638"/>
            <a:ext cx="2007909" cy="7517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</a:rPr>
              <a:t>ОТ  БАЗОВЫХ РЕЗУЛЬТАТОВ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 РЕЗУЛЬТАТАМ ВЫСОКИХ ДОСТИЖЕНИЙ</a:t>
            </a:r>
            <a:endParaRPr lang="ru-RU" sz="3600" dirty="0"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9030879" y="159690"/>
            <a:ext cx="3057614" cy="658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</a:rPr>
              <a:t>11 ноября – 14 декабря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2024 года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=""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755617" y="188860"/>
            <a:ext cx="6680765" cy="839046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Актуальность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695400" y="1196752"/>
            <a:ext cx="11017224" cy="4980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одна из самых интересных и загадочных программ в пакете MS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Интересна она многочисленными вычислительными возможностями, загадочность ее состоит в том, что большинство пользователей применяют лишь малую часть того, что может дать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самом деле, спектр возможностей программы практически безграничен: от создания простых таблиц, построения диаграмм и графиков до решения сложных вычислительных задач, а также моделирования различных производственных и обучающих процессов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сегодняшний день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одна из наиболее популярных программ в мире.</a:t>
            </a:r>
          </a:p>
        </p:txBody>
      </p:sp>
    </p:spTree>
    <p:extLst>
      <p:ext uri="{BB962C8B-B14F-4D97-AF65-F5344CB8AC3E}">
        <p14:creationId xmlns:p14="http://schemas.microsoft.com/office/powerpoint/2010/main" val="1294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191344" y="260648"/>
            <a:ext cx="3456384" cy="6408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«Человек в XXI веке, который не будет уметь пользоваться ЭВМ, будет подобен человеку ХХ века, не умевшему ни читать, ни писать»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543339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8417" y="116632"/>
            <a:ext cx="75721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высказывание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академика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Ви́ктора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Миха́йловича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Глушкова (великий ученый XX века, пионер информатики и кибернетики, идеолог цифрового государства, академик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Академии Наук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СССР, известен своими научными результатами мирового значения в математике, информатике и кибернетике, вычислительной технике и программировании, созданием в этих областях науки собственных научных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38" y="3635723"/>
            <a:ext cx="2603647" cy="26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96200" y="3428998"/>
            <a:ext cx="36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1923 – 1982г.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82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847522"/>
            <a:ext cx="10515600" cy="553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компьютерной программы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уроках информатики как средства моделирования в решении разнообразных задач эффективно по нескольким причинам: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возможности программы позволяют автоматизировать обработку данных, построение и исследование моделей.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обладает стандартным интерфейсом и доступна для изучения и управления как ученикам, так и учителям.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предусмотрено программами общего образования по информатике, что позволяет эффективно использовать программу в условиях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другими учебными дисциплинами, например, с математикой, физикой, географией,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химией, вероятностью.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на рабочем листе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(тексты, таблицы, графики, формулы, диаграммы) «открыты» пользователю.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построить как простые наглядно-образные модели, основанные на возможности форматирования ячеек, так и сложные вычислительные модели, основанные на умении использовать формулы и функции.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2063552" y="332656"/>
            <a:ext cx="9290248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Некоторые профессии, связанные с работой, математическим моделированием и использованием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Excel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1" y="1240710"/>
            <a:ext cx="2331838" cy="13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3752" y="184734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Аналитик данных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Специалист собирает, обрабатывает и анализирует данные, чтобы помочь организациям принимать обоснованные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Бухгалтеры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помощью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Таблиц быстро решают рутинные задачи и автоматизируют создание отчётности. Готовят данные для налоговой и тендеров в сводных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таблицах.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специалисты.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Анализируют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ведут статистику по публикациям, составляют базы данных клиентов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партнёров.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0" y="2852936"/>
            <a:ext cx="2331839" cy="1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0" y="4653136"/>
            <a:ext cx="230708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422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</cp:lastModifiedBy>
  <cp:revision>10</cp:revision>
  <dcterms:modified xsi:type="dcterms:W3CDTF">2024-11-12T01:38:00Z</dcterms:modified>
</cp:coreProperties>
</file>