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</p:sldMasterIdLst>
  <p:sldIdLst>
    <p:sldId id="256" r:id="rId2"/>
    <p:sldId id="258" r:id="rId3"/>
    <p:sldId id="259" r:id="rId4"/>
    <p:sldId id="257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910080" y="359898"/>
            <a:ext cx="987552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910080" y="1850064"/>
            <a:ext cx="987552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228577" y="1413802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542901" y="1345016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144000" y="274640"/>
            <a:ext cx="24384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274641"/>
            <a:ext cx="7416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3043853" y="-54"/>
            <a:ext cx="9144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37856" y="2600325"/>
            <a:ext cx="85344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37856" y="1066800"/>
            <a:ext cx="85344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3048000" y="0"/>
            <a:ext cx="1016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896428" y="2814656"/>
            <a:ext cx="280416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3210752" y="2745870"/>
            <a:ext cx="85344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91414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034784" y="1524000"/>
            <a:ext cx="48768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160336"/>
            <a:ext cx="109728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6217920" y="328278"/>
            <a:ext cx="536448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960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217920" y="969336"/>
            <a:ext cx="536448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4144" y="274320"/>
            <a:ext cx="999744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353312" y="0"/>
            <a:ext cx="10838688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16778"/>
            <a:ext cx="508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406964"/>
            <a:ext cx="508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609600" y="2133601"/>
            <a:ext cx="108712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49195" y="1066800"/>
            <a:ext cx="36576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1016000" y="1066800"/>
            <a:ext cx="6096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17600" y="1143004"/>
            <a:ext cx="58928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528967" y="954341"/>
            <a:ext cx="9144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6671556" y="936786"/>
            <a:ext cx="865632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17600" y="4800600"/>
            <a:ext cx="58928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1087902" y="-815922"/>
            <a:ext cx="2185183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25089" y="21103"/>
            <a:ext cx="2269588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243842" y="1055077"/>
            <a:ext cx="1500956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350498" y="-54"/>
            <a:ext cx="10841503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914144" y="1447800"/>
            <a:ext cx="999744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4775200" y="6305550"/>
            <a:ext cx="28448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0A4F68F-4806-4181-B0CC-F3180ABDEB62}" type="datetimeFigureOut">
              <a:rPr lang="ru-RU" smtClean="0"/>
              <a:t>16.09.2024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7620000" y="6305550"/>
            <a:ext cx="38608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1484864" y="6305550"/>
            <a:ext cx="6096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DCAED864-8B89-4AC8-B4AE-5C499A89D34B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353312" y="-54"/>
            <a:ext cx="97536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5575" y="737314"/>
            <a:ext cx="8001000" cy="2971801"/>
          </a:xfrm>
        </p:spPr>
        <p:txBody>
          <a:bodyPr>
            <a:normAutofit fontScale="90000"/>
          </a:bodyPr>
          <a:lstStyle/>
          <a:p>
            <a:r>
              <a:rPr lang="ru-RU" sz="7200" dirty="0" smtClean="0"/>
              <a:t>Результаты ОГЭ</a:t>
            </a:r>
            <a:br>
              <a:rPr lang="ru-RU" sz="7200" dirty="0" smtClean="0"/>
            </a:br>
            <a:r>
              <a:rPr lang="ru-RU" sz="7200" dirty="0" smtClean="0"/>
              <a:t>2023-2024 информатика</a:t>
            </a:r>
            <a:endParaRPr lang="ru-RU" sz="7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706118" y="1850064"/>
            <a:ext cx="3079482" cy="68707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3965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2580" y="514047"/>
            <a:ext cx="11411448" cy="232928"/>
          </a:xfrm>
        </p:spPr>
        <p:txBody>
          <a:bodyPr>
            <a:noAutofit/>
          </a:bodyPr>
          <a:lstStyle/>
          <a:p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4144" y="1447800"/>
            <a:ext cx="9135929" cy="4502239"/>
          </a:xfrm>
        </p:spPr>
        <p:txBody>
          <a:bodyPr>
            <a:normAutofit lnSpcReduction="10000"/>
          </a:bodyPr>
          <a:lstStyle/>
          <a:p>
            <a:pPr algn="just"/>
            <a:r>
              <a:rPr lang="ru-RU" dirty="0">
                <a:latin typeface="Times New Roman"/>
                <a:ea typeface="Calibri"/>
              </a:rPr>
              <a:t>Информатику  как  предмет по выбору сдавали  50 (48  в прошлом году) обучающихся  (29%), допущенных к ГИА-9. В  прошлом  году  информатику  выбирали  школьники  только  4  школ  (МБОУ «</a:t>
            </a:r>
            <a:r>
              <a:rPr lang="ru-RU" dirty="0" err="1">
                <a:latin typeface="Times New Roman"/>
                <a:ea typeface="Calibri"/>
              </a:rPr>
              <a:t>Краснотуранская</a:t>
            </a:r>
            <a:r>
              <a:rPr lang="ru-RU" dirty="0">
                <a:latin typeface="Times New Roman"/>
                <a:ea typeface="Calibri"/>
              </a:rPr>
              <a:t> СОШ», МБОУ «</a:t>
            </a:r>
            <a:r>
              <a:rPr lang="ru-RU" dirty="0" err="1">
                <a:latin typeface="Times New Roman"/>
                <a:ea typeface="Calibri"/>
              </a:rPr>
              <a:t>Лебяженская</a:t>
            </a:r>
            <a:r>
              <a:rPr lang="ru-RU" dirty="0">
                <a:latin typeface="Times New Roman"/>
                <a:ea typeface="Calibri"/>
              </a:rPr>
              <a:t> СОШ», МБОУ «</a:t>
            </a:r>
            <a:r>
              <a:rPr lang="ru-RU" dirty="0" err="1">
                <a:latin typeface="Times New Roman"/>
                <a:ea typeface="Calibri"/>
              </a:rPr>
              <a:t>Тубинская</a:t>
            </a:r>
            <a:r>
              <a:rPr lang="ru-RU" dirty="0">
                <a:latin typeface="Times New Roman"/>
                <a:ea typeface="Calibri"/>
              </a:rPr>
              <a:t> СОШ», МБОУ «</a:t>
            </a:r>
            <a:r>
              <a:rPr lang="ru-RU" dirty="0" err="1">
                <a:latin typeface="Times New Roman"/>
                <a:ea typeface="Calibri"/>
              </a:rPr>
              <a:t>Беллыкская</a:t>
            </a:r>
            <a:r>
              <a:rPr lang="ru-RU" dirty="0">
                <a:latin typeface="Times New Roman"/>
                <a:ea typeface="Calibri"/>
              </a:rPr>
              <a:t> СОШ»). 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Calibri"/>
              </a:rPr>
              <a:t>МБОУ «</a:t>
            </a:r>
            <a:r>
              <a:rPr lang="ru-RU" dirty="0" err="1">
                <a:solidFill>
                  <a:srgbClr val="FF0000"/>
                </a:solidFill>
                <a:latin typeface="Times New Roman"/>
                <a:ea typeface="Calibri"/>
              </a:rPr>
              <a:t>Новосыдинская</a:t>
            </a:r>
            <a:r>
              <a:rPr lang="ru-RU" dirty="0">
                <a:solidFill>
                  <a:srgbClr val="FF0000"/>
                </a:solidFill>
                <a:latin typeface="Times New Roman"/>
                <a:ea typeface="Calibri"/>
              </a:rPr>
              <a:t>  СОШ»?</a:t>
            </a:r>
            <a:r>
              <a:rPr lang="ru-RU" dirty="0">
                <a:latin typeface="Times New Roman"/>
                <a:ea typeface="Calibri"/>
              </a:rPr>
              <a:t> В этом году количество школ, в которых дети выбрали экзамен по информатике увеличилось до 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3451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7278" y="245383"/>
            <a:ext cx="10426521" cy="308410"/>
          </a:xfrm>
        </p:spPr>
        <p:txBody>
          <a:bodyPr>
            <a:noAutofit/>
          </a:bodyPr>
          <a:lstStyle/>
          <a:p>
            <a:endParaRPr lang="ru-RU" sz="2000" b="1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893" y="429485"/>
            <a:ext cx="8027663" cy="57474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398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99" y="365126"/>
            <a:ext cx="11092543" cy="810532"/>
          </a:xfrm>
        </p:spPr>
        <p:txBody>
          <a:bodyPr>
            <a:noAutofit/>
          </a:bodyPr>
          <a:lstStyle/>
          <a:p>
            <a:endParaRPr lang="ru-RU" sz="2000" b="1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642" y="269060"/>
            <a:ext cx="10457645" cy="59793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67256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065" y="643944"/>
            <a:ext cx="11284710" cy="5718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0394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9099" y="270456"/>
            <a:ext cx="10689464" cy="56620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Согласно актам  выполнения практических заданий  </a:t>
            </a:r>
            <a:endParaRPr lang="ru-RU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к 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заданию 13.1 (работа по созданию презентации) приступило 14 человек (28%), </a:t>
            </a:r>
            <a:endParaRPr lang="ru-RU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к 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заданию </a:t>
            </a:r>
            <a: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13.2 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(работа с текстом) приступил 21 человек (42%), </a:t>
            </a:r>
            <a:endParaRPr lang="ru-RU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к  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заданию 14 (работа с </a:t>
            </a:r>
            <a: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электронной 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таблицей) приступило 16 человек (32</a:t>
            </a:r>
            <a: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%),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 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к заданию 15.1 (запись формального  алгоритма  для формального исполнителя «Робот»)  приступило 11 человек (22%), </a:t>
            </a:r>
            <a:endParaRPr lang="ru-RU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к </a:t>
            </a:r>
            <a:r>
              <a:rPr lang="ru-RU" sz="2400" dirty="0">
                <a:latin typeface="Times New Roman" pitchFamily="18" charset="0"/>
                <a:ea typeface="Calibri"/>
                <a:cs typeface="Times New Roman" pitchFamily="18" charset="0"/>
              </a:rPr>
              <a:t>заданию 15.2  (алгоритм на языке программирования) </a:t>
            </a:r>
            <a:r>
              <a:rPr lang="ru-RU" sz="2400" dirty="0" smtClean="0">
                <a:latin typeface="Times New Roman" pitchFamily="18" charset="0"/>
                <a:ea typeface="Calibri"/>
                <a:cs typeface="Times New Roman" pitchFamily="18" charset="0"/>
              </a:rPr>
              <a:t>не приступали.</a:t>
            </a:r>
            <a:endParaRPr lang="ru-RU" sz="2400" dirty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endParaRPr lang="ru-RU" sz="2400" dirty="0" smtClean="0">
              <a:latin typeface="Times New Roman" pitchFamily="18" charset="0"/>
              <a:ea typeface="Calibri"/>
              <a:cs typeface="Times New Roman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У  </a:t>
            </a: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МБОУ  «</a:t>
            </a:r>
            <a:r>
              <a:rPr lang="ru-RU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Лебяженская</a:t>
            </a: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  СОШ»,  МБОУ  «</a:t>
            </a:r>
            <a:r>
              <a:rPr lang="ru-RU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Кортузская</a:t>
            </a: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  СОШ»,  МБОУ «</a:t>
            </a:r>
            <a:r>
              <a:rPr lang="ru-RU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Новосыдинская</a:t>
            </a: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  СОШ»,  МБОУ  «</a:t>
            </a:r>
            <a:r>
              <a:rPr lang="ru-RU" sz="2400" b="1" dirty="0" err="1">
                <a:latin typeface="Times New Roman" pitchFamily="18" charset="0"/>
                <a:ea typeface="Calibri"/>
                <a:cs typeface="Times New Roman" pitchFamily="18" charset="0"/>
              </a:rPr>
              <a:t>Галактионовская</a:t>
            </a:r>
            <a:r>
              <a:rPr lang="ru-RU" sz="2400" b="1" dirty="0">
                <a:latin typeface="Times New Roman" pitchFamily="18" charset="0"/>
                <a:ea typeface="Calibri"/>
                <a:cs typeface="Times New Roman" pitchFamily="18" charset="0"/>
              </a:rPr>
              <a:t>  ООШ»  показатели  абсолютной и качественной успеваемости по информатике равны 100</a:t>
            </a:r>
            <a:r>
              <a:rPr lang="ru-RU" sz="2400" b="1" dirty="0" smtClean="0">
                <a:latin typeface="Times New Roman" pitchFamily="18" charset="0"/>
                <a:ea typeface="Calibri"/>
                <a:cs typeface="Times New Roman" pitchFamily="18" charset="0"/>
              </a:rPr>
              <a:t>%.</a:t>
            </a:r>
          </a:p>
        </p:txBody>
      </p:sp>
    </p:spTree>
    <p:extLst>
      <p:ext uri="{BB962C8B-B14F-4D97-AF65-F5344CB8AC3E}">
        <p14:creationId xmlns:p14="http://schemas.microsoft.com/office/powerpoint/2010/main" val="240741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6500" dirty="0" smtClean="0">
                <a:solidFill>
                  <a:srgbClr val="4F271C">
                    <a:satMod val="130000"/>
                  </a:srgbClr>
                </a:solidFill>
              </a:rPr>
              <a:t/>
            </a:r>
            <a:br>
              <a:rPr lang="ru-RU" sz="6500" dirty="0" smtClean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6500" dirty="0">
                <a:solidFill>
                  <a:srgbClr val="4F271C">
                    <a:satMod val="130000"/>
                  </a:srgbClr>
                </a:solidFill>
              </a:rPr>
              <a:t/>
            </a:r>
            <a:br>
              <a:rPr lang="ru-RU" sz="65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6500" dirty="0" smtClean="0">
                <a:solidFill>
                  <a:srgbClr val="4F271C">
                    <a:satMod val="130000"/>
                  </a:srgbClr>
                </a:solidFill>
              </a:rPr>
              <a:t/>
            </a:r>
            <a:br>
              <a:rPr lang="ru-RU" sz="6500" dirty="0" smtClean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6500" dirty="0">
                <a:solidFill>
                  <a:srgbClr val="4F271C">
                    <a:satMod val="130000"/>
                  </a:srgbClr>
                </a:solidFill>
              </a:rPr>
              <a:t/>
            </a:r>
            <a:br>
              <a:rPr lang="ru-RU" sz="6500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6500" i="1" dirty="0" smtClean="0">
                <a:solidFill>
                  <a:srgbClr val="4F271C">
                    <a:satMod val="130000"/>
                  </a:srgbClr>
                </a:solidFill>
              </a:rPr>
              <a:t>Результаты </a:t>
            </a:r>
            <a:r>
              <a:rPr lang="ru-RU" sz="6500" i="1" dirty="0">
                <a:solidFill>
                  <a:srgbClr val="4F271C">
                    <a:satMod val="130000"/>
                  </a:srgbClr>
                </a:solidFill>
              </a:rPr>
              <a:t>ОГЭ</a:t>
            </a:r>
            <a:br>
              <a:rPr lang="ru-RU" sz="6500" i="1" dirty="0">
                <a:solidFill>
                  <a:srgbClr val="4F271C">
                    <a:satMod val="130000"/>
                  </a:srgbClr>
                </a:solidFill>
              </a:rPr>
            </a:br>
            <a:r>
              <a:rPr lang="ru-RU" sz="6500" i="1" dirty="0">
                <a:solidFill>
                  <a:srgbClr val="4F271C">
                    <a:satMod val="130000"/>
                  </a:srgbClr>
                </a:solidFill>
              </a:rPr>
              <a:t>2023-2024 </a:t>
            </a:r>
            <a:r>
              <a:rPr lang="ru-RU" sz="6500" i="1" dirty="0" smtClean="0">
                <a:solidFill>
                  <a:srgbClr val="4F271C">
                    <a:satMod val="130000"/>
                  </a:srgbClr>
                </a:solidFill>
              </a:rPr>
              <a:t>          физика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1854224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23493" y="296215"/>
            <a:ext cx="1063794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Физику как предмет по выбору, сдавали 9 обучающихся, допущенных к ГИА-9.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2141" y="881897"/>
            <a:ext cx="7572778" cy="5483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27259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820" y="1326524"/>
            <a:ext cx="11576865" cy="3412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003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2822</TotalTime>
  <Words>200</Words>
  <Application>Microsoft Office PowerPoint</Application>
  <PresentationFormat>Произвольный</PresentationFormat>
  <Paragraphs>12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Результаты ОГЭ 2023-2024 информатика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    Результаты ОГЭ 2023-2024           физика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ОГЭ 2023-2024</dc:title>
  <dc:creator>МАТ</dc:creator>
  <cp:lastModifiedBy>Пользователь</cp:lastModifiedBy>
  <cp:revision>14</cp:revision>
  <dcterms:created xsi:type="dcterms:W3CDTF">2024-08-25T14:09:19Z</dcterms:created>
  <dcterms:modified xsi:type="dcterms:W3CDTF">2024-09-16T11:39:19Z</dcterms:modified>
</cp:coreProperties>
</file>