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5575" y="737314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Результаты ОГЭ</a:t>
            </a:r>
            <a:br>
              <a:rPr lang="ru-RU" sz="7200" dirty="0" smtClean="0"/>
            </a:br>
            <a:r>
              <a:rPr lang="ru-RU" sz="7200" dirty="0" smtClean="0"/>
              <a:t>2023-2024 информатика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06118" y="1850064"/>
            <a:ext cx="3079482" cy="68707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9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580" y="514047"/>
            <a:ext cx="11411448" cy="232928"/>
          </a:xfrm>
        </p:spPr>
        <p:txBody>
          <a:bodyPr>
            <a:noAutofit/>
          </a:bodyPr>
          <a:lstStyle/>
          <a:p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1447800"/>
            <a:ext cx="9135929" cy="450223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/>
                <a:ea typeface="Calibri"/>
              </a:rPr>
              <a:t>Информатику  как  предмет по выбору сдавали  50 (48  в прошлом году) обучающихся  (29%), допущенных к ГИА-9. В  прошлом  году  информатику  выбирали  школьники  только  4  школ  (МБОУ «</a:t>
            </a:r>
            <a:r>
              <a:rPr lang="ru-RU" dirty="0" err="1">
                <a:latin typeface="Times New Roman"/>
                <a:ea typeface="Calibri"/>
              </a:rPr>
              <a:t>Краснотуранская</a:t>
            </a:r>
            <a:r>
              <a:rPr lang="ru-RU" dirty="0">
                <a:latin typeface="Times New Roman"/>
                <a:ea typeface="Calibri"/>
              </a:rPr>
              <a:t> СОШ», МБОУ «</a:t>
            </a:r>
            <a:r>
              <a:rPr lang="ru-RU" dirty="0" err="1">
                <a:latin typeface="Times New Roman"/>
                <a:ea typeface="Calibri"/>
              </a:rPr>
              <a:t>Лебяженская</a:t>
            </a:r>
            <a:r>
              <a:rPr lang="ru-RU" dirty="0">
                <a:latin typeface="Times New Roman"/>
                <a:ea typeface="Calibri"/>
              </a:rPr>
              <a:t> СОШ», МБОУ «</a:t>
            </a:r>
            <a:r>
              <a:rPr lang="ru-RU" dirty="0" err="1">
                <a:latin typeface="Times New Roman"/>
                <a:ea typeface="Calibri"/>
              </a:rPr>
              <a:t>Тубинская</a:t>
            </a:r>
            <a:r>
              <a:rPr lang="ru-RU" dirty="0">
                <a:latin typeface="Times New Roman"/>
                <a:ea typeface="Calibri"/>
              </a:rPr>
              <a:t> СОШ», МБОУ «</a:t>
            </a:r>
            <a:r>
              <a:rPr lang="ru-RU" dirty="0" err="1">
                <a:latin typeface="Times New Roman"/>
                <a:ea typeface="Calibri"/>
              </a:rPr>
              <a:t>Беллыкская</a:t>
            </a:r>
            <a:r>
              <a:rPr lang="ru-RU" dirty="0">
                <a:latin typeface="Times New Roman"/>
                <a:ea typeface="Calibri"/>
              </a:rPr>
              <a:t> СОШ»). 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</a:rPr>
              <a:t>МБОУ «</a:t>
            </a:r>
            <a:r>
              <a:rPr lang="ru-RU" dirty="0" err="1">
                <a:solidFill>
                  <a:srgbClr val="FF0000"/>
                </a:solidFill>
                <a:latin typeface="Times New Roman"/>
                <a:ea typeface="Calibri"/>
              </a:rPr>
              <a:t>Новосыдинская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</a:rPr>
              <a:t>  СОШ»?</a:t>
            </a:r>
            <a:r>
              <a:rPr lang="ru-RU" dirty="0">
                <a:latin typeface="Times New Roman"/>
                <a:ea typeface="Calibri"/>
              </a:rPr>
              <a:t> В этом году количество школ, в которых дети выбрали экзамен по информатике увеличилось до 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4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278" y="245383"/>
            <a:ext cx="10426521" cy="308410"/>
          </a:xfrm>
        </p:spPr>
        <p:txBody>
          <a:bodyPr>
            <a:noAutofit/>
          </a:bodyPr>
          <a:lstStyle/>
          <a:p>
            <a:endParaRPr lang="ru-RU" sz="2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893" y="429485"/>
            <a:ext cx="8027663" cy="5747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9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1092543" cy="810532"/>
          </a:xfrm>
        </p:spPr>
        <p:txBody>
          <a:bodyPr>
            <a:noAutofit/>
          </a:bodyPr>
          <a:lstStyle/>
          <a:p>
            <a:endParaRPr lang="ru-RU" sz="2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" y="269060"/>
            <a:ext cx="10457645" cy="597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2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5" y="643944"/>
            <a:ext cx="11284710" cy="5718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9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9099" y="270456"/>
            <a:ext cx="10689464" cy="5662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Согласно актам  выполнения практических заданий  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к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заданию 13.1 (работа по созданию презентации) приступило 14 человек (28%), 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к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заданию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13.2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(работа с текстом) приступил 21 человек (42%), 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к 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заданию 14 (работа с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электронной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таблицей) приступило 16 человек (32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%),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к заданию 15.1 (запись формального  алгоритма  для формального исполнителя «Робот»)  приступило 11 человек (22%), </a:t>
            </a: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к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заданию 15.2  (алгоритм на языке программирования)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не приступали.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У  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МБОУ  «</a:t>
            </a:r>
            <a:r>
              <a:rPr lang="ru-RU" sz="2400" b="1" dirty="0" err="1">
                <a:latin typeface="Times New Roman" pitchFamily="18" charset="0"/>
                <a:ea typeface="Calibri"/>
                <a:cs typeface="Times New Roman" pitchFamily="18" charset="0"/>
              </a:rPr>
              <a:t>Лебяженская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  СОШ»,  МБОУ  «</a:t>
            </a:r>
            <a:r>
              <a:rPr lang="ru-RU" sz="2400" b="1" dirty="0" err="1">
                <a:latin typeface="Times New Roman" pitchFamily="18" charset="0"/>
                <a:ea typeface="Calibri"/>
                <a:cs typeface="Times New Roman" pitchFamily="18" charset="0"/>
              </a:rPr>
              <a:t>Кортузская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  СОШ»,  МБОУ «</a:t>
            </a:r>
            <a:r>
              <a:rPr lang="ru-RU" sz="2400" b="1" dirty="0" err="1">
                <a:latin typeface="Times New Roman" pitchFamily="18" charset="0"/>
                <a:ea typeface="Calibri"/>
                <a:cs typeface="Times New Roman" pitchFamily="18" charset="0"/>
              </a:rPr>
              <a:t>Новосыдинская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  СОШ»,  МБОУ  «</a:t>
            </a:r>
            <a:r>
              <a:rPr lang="ru-RU" sz="2400" b="1" dirty="0" err="1">
                <a:latin typeface="Times New Roman" pitchFamily="18" charset="0"/>
                <a:ea typeface="Calibri"/>
                <a:cs typeface="Times New Roman" pitchFamily="18" charset="0"/>
              </a:rPr>
              <a:t>Галактионовская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  ООШ»  показатели  абсолютной и качественной успеваемости по информатике равны 100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24074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500" dirty="0" smtClean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ru-RU" sz="6500" dirty="0" smtClean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6500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ru-RU" sz="65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6500" dirty="0" smtClean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ru-RU" sz="6500" dirty="0" smtClean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6500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ru-RU" sz="65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6500" i="1" dirty="0" smtClean="0">
                <a:solidFill>
                  <a:srgbClr val="4F271C">
                    <a:satMod val="130000"/>
                  </a:srgbClr>
                </a:solidFill>
              </a:rPr>
              <a:t>Результаты </a:t>
            </a:r>
            <a:r>
              <a:rPr lang="ru-RU" sz="6500" i="1" dirty="0">
                <a:solidFill>
                  <a:srgbClr val="4F271C">
                    <a:satMod val="130000"/>
                  </a:srgbClr>
                </a:solidFill>
              </a:rPr>
              <a:t>ОГЭ</a:t>
            </a:r>
            <a:br>
              <a:rPr lang="ru-RU" sz="6500" i="1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6500" i="1" dirty="0">
                <a:solidFill>
                  <a:srgbClr val="4F271C">
                    <a:satMod val="130000"/>
                  </a:srgbClr>
                </a:solidFill>
              </a:rPr>
              <a:t>2023-2024 </a:t>
            </a:r>
            <a:r>
              <a:rPr lang="ru-RU" sz="6500" i="1" dirty="0" smtClean="0">
                <a:solidFill>
                  <a:srgbClr val="4F271C">
                    <a:satMod val="130000"/>
                  </a:srgbClr>
                </a:solidFill>
              </a:rPr>
              <a:t>          физика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542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3493" y="296215"/>
            <a:ext cx="10637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Физику как предмет по выбору, сдавали 9 обучающихся, допущенных к ГИА-9.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141" y="881897"/>
            <a:ext cx="7572778" cy="548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2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20" y="1326524"/>
            <a:ext cx="11576865" cy="3412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03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2822</TotalTime>
  <Words>200</Words>
  <Application>Microsoft Office PowerPoint</Application>
  <PresentationFormat>Произвольный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Результаты ОГЭ 2023-2024 информатика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Результаты ОГЭ 2023-2024           физика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ОГЭ 2023-2024</dc:title>
  <dc:creator>МАТ</dc:creator>
  <cp:lastModifiedBy>Пользователь</cp:lastModifiedBy>
  <cp:revision>14</cp:revision>
  <dcterms:created xsi:type="dcterms:W3CDTF">2024-08-25T14:09:19Z</dcterms:created>
  <dcterms:modified xsi:type="dcterms:W3CDTF">2024-09-16T11:39:19Z</dcterms:modified>
</cp:coreProperties>
</file>