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A4F68F-4806-4181-B0CC-F3180ABDEB62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AED864-8B89-4AC8-B4AE-5C499A89D3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tlab.mccme.ru/node/35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gu-trud.ru/" TargetMode="External"/><Relationship Id="rId2" Type="http://schemas.openxmlformats.org/officeDocument/2006/relationships/hyperlink" Target="https://trudvs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din.stud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din.study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tlab.mccme.ru/node/35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574" y="737314"/>
            <a:ext cx="10636319" cy="503242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«Представление опыта учителя: применение программы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заданиях с практико-ориентированной направленностью на примере темы «Представление данных» в курсе основной школы по предмету «Вероятность и статистика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Пнёва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Анна Васильевна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Новосыдинская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6118" y="1850064"/>
            <a:ext cx="3079482" cy="68707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6" y="257577"/>
            <a:ext cx="111917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Планирование дальнейшей работы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 «выпустить» файл-архив с заданиями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практико-ориентированной направленностью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сайта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ptlab.mccme.ru/node/350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применением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«Представление данных»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«Описательная статистика» 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курсе основной школы по предмету «Вероятность и статистика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04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7" y="889844"/>
            <a:ext cx="1083113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выступления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1.Повышение квалификации в рамках реализации мероприятий федерального проекта «Содействие занятости» национального проекта «Демография»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Работа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trudvsem.ru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занятости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www.tgu-trud.ru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Процесс обучения на курсе «Вероятность и статистика»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 «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Демография»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платформу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Odin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odin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study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Презентация собственной разработки : программы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заданиях с практико-ориентированной направленностью на примере темы «Представление данных» в курсе основной школы по предмету «Вероятность и статистика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Планирование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дальнейшей работы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39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397" y="296214"/>
            <a:ext cx="11101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1.Повышение квалификации в рамках реализации мероприятий федерального проекта «Содействие занятости» национального проекта «Демография»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1594751"/>
            <a:ext cx="5911403" cy="30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36" y="3432175"/>
            <a:ext cx="60483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5" y="4310822"/>
            <a:ext cx="3362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85" y="3100424"/>
            <a:ext cx="4429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793" y="270457"/>
            <a:ext cx="859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Процесс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на курсе «Вероятность и статистика» через платформу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Odin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odin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study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14" y="739203"/>
            <a:ext cx="4635411" cy="111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3" y="1984502"/>
            <a:ext cx="7779332" cy="437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57" y="2691685"/>
            <a:ext cx="2754361" cy="33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639" y="270456"/>
            <a:ext cx="11333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собственной разработки : программы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заданиях с практико-ориентированной направленностью на примере темы «Представление данных» в курсе основной школы по предмету «Вероятность и статистика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ptlab.mccme.ru/node/350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96" y="2562896"/>
            <a:ext cx="9467850" cy="310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450761"/>
            <a:ext cx="10972800" cy="577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427038"/>
            <a:ext cx="628489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4" y="433811"/>
            <a:ext cx="6398944" cy="62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3" y="180304"/>
            <a:ext cx="11269013" cy="631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3100</TotalTime>
  <Words>250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«Представление опыта учителя: применение программы Microsoft Excel в заданиях с практико-ориентированной направленностью на примере темы «Представление данных» в курсе основной школы по предмету «Вероятность и статистика»   Пнёва Анна Васильевна МБОУ «Новосыдинская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ОГЭ 2023-2024</dc:title>
  <dc:creator>МАТ</dc:creator>
  <cp:lastModifiedBy>Пользователь</cp:lastModifiedBy>
  <cp:revision>33</cp:revision>
  <dcterms:created xsi:type="dcterms:W3CDTF">2024-08-25T14:09:19Z</dcterms:created>
  <dcterms:modified xsi:type="dcterms:W3CDTF">2025-01-22T07:33:48Z</dcterms:modified>
</cp:coreProperties>
</file>